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1" r:id="rId2"/>
  </p:sldMasterIdLst>
  <p:notesMasterIdLst>
    <p:notesMasterId r:id="rId17"/>
  </p:notesMasterIdLst>
  <p:sldIdLst>
    <p:sldId id="291" r:id="rId3"/>
    <p:sldId id="319" r:id="rId4"/>
    <p:sldId id="320" r:id="rId5"/>
    <p:sldId id="322" r:id="rId6"/>
    <p:sldId id="324" r:id="rId7"/>
    <p:sldId id="337" r:id="rId8"/>
    <p:sldId id="338" r:id="rId9"/>
    <p:sldId id="326" r:id="rId10"/>
    <p:sldId id="328" r:id="rId11"/>
    <p:sldId id="329" r:id="rId12"/>
    <p:sldId id="330" r:id="rId13"/>
    <p:sldId id="332" r:id="rId14"/>
    <p:sldId id="334" r:id="rId15"/>
    <p:sldId id="336" r:id="rId16"/>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99"/>
    <a:srgbClr val="CC0099"/>
    <a:srgbClr val="CC3399"/>
    <a:srgbClr val="9900CC"/>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6" autoAdjust="0"/>
    <p:restoredTop sz="94649" autoAdjust="0"/>
  </p:normalViewPr>
  <p:slideViewPr>
    <p:cSldViewPr>
      <p:cViewPr>
        <p:scale>
          <a:sx n="75" d="100"/>
          <a:sy n="75" d="100"/>
        </p:scale>
        <p:origin x="-228" y="-768"/>
      </p:cViewPr>
      <p:guideLst>
        <p:guide orient="horz" pos="2160"/>
        <p:guide pos="2880"/>
      </p:guideLst>
    </p:cSldViewPr>
  </p:slideViewPr>
  <p:outlineViewPr>
    <p:cViewPr>
      <p:scale>
        <a:sx n="33" d="100"/>
        <a:sy n="33" d="100"/>
      </p:scale>
      <p:origin x="36" y="3420"/>
    </p:cViewPr>
  </p:outlineViewPr>
  <p:notesTextViewPr>
    <p:cViewPr>
      <p:scale>
        <a:sx n="100" d="100"/>
        <a:sy n="100" d="100"/>
      </p:scale>
      <p:origin x="0" y="0"/>
    </p:cViewPr>
  </p:notesTextViewPr>
  <p:sorterViewPr>
    <p:cViewPr>
      <p:scale>
        <a:sx n="50" d="100"/>
        <a:sy n="50"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2/24/2013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extLst>
      <p:ext uri="{BB962C8B-B14F-4D97-AF65-F5344CB8AC3E}">
        <p14:creationId xmlns:p14="http://schemas.microsoft.com/office/powerpoint/2010/main" val="227259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504" y="116632"/>
            <a:ext cx="8928992" cy="792088"/>
          </a:xfrm>
        </p:spPr>
        <p:txBody>
          <a:bodyPr anchor="t" anchorCtr="0">
            <a:noAutofit/>
          </a:bodyPr>
          <a:lstStyle>
            <a:lvl1pPr algn="l">
              <a:defRPr lang="en-US" altLang="en-US" sz="4000" b="1" kern="1200" dirty="0" smtClean="0">
                <a:solidFill>
                  <a:srgbClr val="002060"/>
                </a:solidFill>
                <a:latin typeface="08서울남산체 EB" pitchFamily="18" charset="-127"/>
                <a:ea typeface="08서울남산체 EB" pitchFamily="18" charset="-127"/>
                <a:cs typeface="+mn-cs"/>
              </a:defRPr>
            </a:lvl1pPr>
          </a:lstStyle>
          <a:p>
            <a:r>
              <a:rPr lang="en-US" dirty="0" smtClean="0"/>
              <a:t>&lt;</a:t>
            </a:r>
            <a:r>
              <a:rPr lang="en-US" altLang="ko-KR" dirty="0" smtClean="0"/>
              <a:t>Sub-topic&gt; 1. </a:t>
            </a:r>
            <a:r>
              <a:rPr lang="ko-KR" altLang="en-US" dirty="0" smtClean="0"/>
              <a:t>예수 사랑</a:t>
            </a:r>
            <a:endParaRPr lang="en-US" dirty="0"/>
          </a:p>
        </p:txBody>
      </p:sp>
      <p:sp>
        <p:nvSpPr>
          <p:cNvPr id="3" name="Content Placeholder 2"/>
          <p:cNvSpPr>
            <a:spLocks noGrp="1"/>
          </p:cNvSpPr>
          <p:nvPr>
            <p:ph idx="1" hasCustomPrompt="1"/>
          </p:nvPr>
        </p:nvSpPr>
        <p:spPr>
          <a:xfrm>
            <a:off x="107504" y="980728"/>
            <a:ext cx="8928992" cy="5256584"/>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4000" b="1" baseline="0">
                <a:solidFill>
                  <a:srgbClr val="333399"/>
                </a:solidFill>
                <a:latin typeface="08서울남산체 EB" pitchFamily="18" charset="-127"/>
                <a:ea typeface="08서울남산체 EB" pitchFamily="18" charset="-127"/>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ko-KR" dirty="0" smtClean="0"/>
              <a:t>&lt;Bible Verse&gt;</a:t>
            </a:r>
            <a:br>
              <a:rPr lang="en-US" altLang="ko-KR" dirty="0" smtClean="0"/>
            </a:br>
            <a:r>
              <a:rPr lang="ko-KR" altLang="en-US" dirty="0" smtClean="0"/>
              <a:t>창세기 </a:t>
            </a:r>
            <a:r>
              <a:rPr lang="en-US" altLang="ko-KR" dirty="0" smtClean="0"/>
              <a:t>1:1 </a:t>
            </a:r>
            <a:r>
              <a:rPr lang="en-US" dirty="0" smtClean="0"/>
              <a:t>(Shift-Enter)</a:t>
            </a:r>
            <a:br>
              <a:rPr lang="en-US" dirty="0" smtClean="0"/>
            </a:br>
            <a:r>
              <a:rPr lang="ko-KR" altLang="en-US" dirty="0" smtClean="0"/>
              <a:t>태초에 하나님이 천지를 창조하시니라 </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683568" y="1988840"/>
            <a:ext cx="7776864" cy="3240360"/>
          </a:xfrm>
          <a:prstGeom prst="roundRect">
            <a:avLst>
              <a:gd name="adj" fmla="val 16667"/>
            </a:avLst>
          </a:prstGeom>
          <a:solidFill>
            <a:schemeClr val="bg1">
              <a:alpha val="50980"/>
            </a:schemeClr>
          </a:solidFill>
          <a:ln w="6350">
            <a:solidFill>
              <a:schemeClr val="bg2"/>
            </a:solidFill>
            <a:round/>
            <a:headEnd/>
            <a:tailEnd/>
          </a:ln>
        </p:spPr>
        <p:txBody>
          <a:bodyPr wrap="none" anchor="ctr"/>
          <a:lstStyle/>
          <a:p>
            <a:pPr algn="ctr">
              <a:lnSpc>
                <a:spcPct val="120000"/>
              </a:lnSpc>
            </a:pPr>
            <a:endParaRPr lang="en-US" altLang="ko-KR" sz="8800" dirty="0" smtClean="0">
              <a:solidFill>
                <a:schemeClr val="accent2"/>
              </a:solidFill>
              <a:latin typeface="08서울남산체 EB" pitchFamily="18" charset="-127"/>
              <a:ea typeface="08서울남산체 EB" pitchFamily="18" charset="-127"/>
            </a:endParaRPr>
          </a:p>
        </p:txBody>
      </p:sp>
      <p:sp>
        <p:nvSpPr>
          <p:cNvPr id="2" name="Title 1"/>
          <p:cNvSpPr>
            <a:spLocks noGrp="1"/>
          </p:cNvSpPr>
          <p:nvPr>
            <p:ph type="ctrTitle" hasCustomPrompt="1"/>
          </p:nvPr>
        </p:nvSpPr>
        <p:spPr>
          <a:xfrm>
            <a:off x="683568" y="620689"/>
            <a:ext cx="7772400" cy="1296144"/>
          </a:xfrm>
        </p:spPr>
        <p:txBody>
          <a:bodyPr>
            <a:normAutofit/>
          </a:bodyPr>
          <a:lstStyle>
            <a:lvl1pPr>
              <a:defRPr sz="6000" b="1">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&lt;Heading&gt;</a:t>
            </a:r>
            <a:br>
              <a:rPr lang="en-US" altLang="ko-KR" dirty="0" smtClean="0"/>
            </a:br>
            <a:r>
              <a:rPr lang="en-US" altLang="ko-KR" dirty="0" smtClean="0"/>
              <a:t>Today’s Sermon</a:t>
            </a:r>
            <a:endParaRPr lang="ko-KR" altLang="en-US" dirty="0" smtClean="0"/>
          </a:p>
        </p:txBody>
      </p:sp>
      <p:sp>
        <p:nvSpPr>
          <p:cNvPr id="3" name="Subtitle 2"/>
          <p:cNvSpPr>
            <a:spLocks noGrp="1"/>
          </p:cNvSpPr>
          <p:nvPr>
            <p:ph type="subTitle" idx="1" hasCustomPrompt="1"/>
          </p:nvPr>
        </p:nvSpPr>
        <p:spPr>
          <a:xfrm>
            <a:off x="827584" y="2060848"/>
            <a:ext cx="7560840" cy="3096344"/>
          </a:xfrm>
          <a:noFill/>
          <a:ln w="0" cap="rnd">
            <a:noFill/>
            <a:round/>
          </a:ln>
        </p:spPr>
        <p:txBody>
          <a:bodyPr anchor="ctr" anchorCtr="0">
            <a:normAutofit/>
          </a:bodyPr>
          <a:lstStyle>
            <a:lvl1pPr marL="0" indent="0" algn="ctr">
              <a:buNone/>
              <a:defRPr lang="en-US" altLang="en-US" sz="8800" kern="1200" dirty="0">
                <a:solidFill>
                  <a:schemeClr val="accent2"/>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z="8800" dirty="0" smtClean="0">
                <a:solidFill>
                  <a:schemeClr val="accent2"/>
                </a:solidFill>
                <a:latin typeface="08서울남산체 EB" pitchFamily="18" charset="-127"/>
                <a:ea typeface="08서울남산체 EB" pitchFamily="18" charset="-127"/>
              </a:rPr>
              <a:t>&lt;Title of Message&gt;</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AA9E5F-5D82-48F9-8466-5BC07B7AF1BA}" type="datetimeFigureOut">
              <a:rPr lang="en-US" smtClean="0"/>
              <a:pPr/>
              <a:t>2/24/2013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74A933-964F-4FFC-8FC5-6D9255C35EA0}"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3"/>
          <p:cNvSpPr>
            <a:spLocks noChangeAspect="1" noChangeArrowheads="1"/>
          </p:cNvSpPr>
          <p:nvPr userDrawn="1"/>
        </p:nvSpPr>
        <p:spPr bwMode="auto">
          <a:xfrm>
            <a:off x="2483768" y="1268760"/>
            <a:ext cx="4248150" cy="920750"/>
          </a:xfrm>
          <a:prstGeom prst="roundRect">
            <a:avLst>
              <a:gd name="adj" fmla="val 16667"/>
            </a:avLst>
          </a:prstGeom>
          <a:solidFill>
            <a:srgbClr val="FFFFFF">
              <a:alpha val="65881"/>
            </a:srgbClr>
          </a:solidFill>
          <a:ln w="9525" algn="ctr">
            <a:solidFill>
              <a:srgbClr val="969696"/>
            </a:solidFill>
            <a:round/>
            <a:headEnd/>
            <a:tailEnd/>
          </a:ln>
        </p:spPr>
        <p:txBody>
          <a:bodyPr anchor="ctr" anchorCtr="1">
            <a:spAutoFit/>
          </a:bodyPr>
          <a:lstStyle/>
          <a:p>
            <a:pPr algn="ctr">
              <a:lnSpc>
                <a:spcPct val="90000"/>
              </a:lnSpc>
            </a:pPr>
            <a:endParaRPr lang="ko-KR" altLang="ko-KR" sz="5400" b="1">
              <a:solidFill>
                <a:srgbClr val="CC00CC"/>
              </a:solidFill>
              <a:latin typeface="궁서체" pitchFamily="17" charset="-127"/>
              <a:ea typeface="궁서체" pitchFamily="17" charset="-127"/>
            </a:endParaRPr>
          </a:p>
        </p:txBody>
      </p:sp>
      <p:sp>
        <p:nvSpPr>
          <p:cNvPr id="2" name="Title 1"/>
          <p:cNvSpPr>
            <a:spLocks noGrp="1"/>
          </p:cNvSpPr>
          <p:nvPr>
            <p:ph type="ctrTitle" hasCustomPrompt="1"/>
          </p:nvPr>
        </p:nvSpPr>
        <p:spPr>
          <a:xfrm>
            <a:off x="2483768" y="1268760"/>
            <a:ext cx="4248472" cy="936104"/>
          </a:xfrm>
        </p:spPr>
        <p:txBody>
          <a:bodyPr/>
          <a:lstStyle>
            <a:lvl1pPr>
              <a:defRPr b="1" baseline="0">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a:t>
            </a:r>
            <a:r>
              <a:rPr lang="ko-KR" altLang="en-US" dirty="0" smtClean="0"/>
              <a:t>제목</a:t>
            </a:r>
            <a:r>
              <a:rPr lang="en-US" altLang="ko-KR" dirty="0" smtClean="0"/>
              <a:t>&gt;</a:t>
            </a:r>
            <a:br>
              <a:rPr lang="en-US" altLang="ko-KR" dirty="0" smtClean="0"/>
            </a:br>
            <a:r>
              <a:rPr lang="en-US" altLang="ko-KR" dirty="0" smtClean="0"/>
              <a:t>Scripture Reading</a:t>
            </a:r>
            <a:endParaRPr lang="ko-KR" altLang="en-US" dirty="0" smtClean="0"/>
          </a:p>
        </p:txBody>
      </p:sp>
      <p:sp>
        <p:nvSpPr>
          <p:cNvPr id="3" name="Subtitle 2"/>
          <p:cNvSpPr>
            <a:spLocks noGrp="1"/>
          </p:cNvSpPr>
          <p:nvPr>
            <p:ph type="subTitle" idx="1" hasCustomPrompt="1"/>
          </p:nvPr>
        </p:nvSpPr>
        <p:spPr>
          <a:xfrm>
            <a:off x="1979712" y="3068960"/>
            <a:ext cx="5112568" cy="2569840"/>
          </a:xfrm>
          <a:solidFill>
            <a:schemeClr val="bg1">
              <a:alpha val="66000"/>
            </a:schemeClr>
          </a:solidFill>
        </p:spPr>
        <p:txBody>
          <a:bodyPr>
            <a:normAutofit/>
          </a:bodyPr>
          <a:lstStyle>
            <a:lvl1pPr marL="0" indent="0" algn="ctr">
              <a:lnSpc>
                <a:spcPct val="120000"/>
              </a:lnSpc>
              <a:spcBef>
                <a:spcPct val="20000"/>
              </a:spcBef>
              <a:buNone/>
              <a:defRPr lang="en-US" altLang="ko-KR" sz="4800" b="1" kern="1200" dirty="0" smtClean="0">
                <a:solidFill>
                  <a:srgbClr val="000066"/>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spcBef>
                <a:spcPct val="20000"/>
              </a:spcBef>
            </a:pPr>
            <a:r>
              <a:rPr lang="en-US" altLang="ko-KR" sz="4800" dirty="0" smtClean="0">
                <a:solidFill>
                  <a:srgbClr val="000066"/>
                </a:solidFill>
                <a:latin typeface="08서울남산체 EB" pitchFamily="18" charset="-127"/>
                <a:ea typeface="08서울남산체 EB" pitchFamily="18" charset="-127"/>
              </a:rPr>
              <a:t>&lt;Bible Verses&gt;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4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7" name="Picture 3" descr="C:\Documents and Settings\Media-Recording-PC\Desktop\Stuff\LJLPC and To1Another Logo Combined (Clear).png"/>
          <p:cNvPicPr>
            <a:picLocks noChangeAspect="1" noChangeArrowheads="1"/>
          </p:cNvPicPr>
          <p:nvPr userDrawn="1"/>
        </p:nvPicPr>
        <p:blipFill>
          <a:blip r:embed="rId5" cstate="print"/>
          <a:srcRect/>
          <a:stretch>
            <a:fillRect/>
          </a:stretch>
        </p:blipFill>
        <p:spPr bwMode="auto">
          <a:xfrm>
            <a:off x="6156176" y="5805264"/>
            <a:ext cx="2613596" cy="852702"/>
          </a:xfrm>
          <a:prstGeom prst="rect">
            <a:avLst/>
          </a:prstGeom>
          <a:noFill/>
        </p:spPr>
      </p:pic>
      <p:sp>
        <p:nvSpPr>
          <p:cNvPr id="10" name="TextBox 9"/>
          <p:cNvSpPr txBox="1"/>
          <p:nvPr userDrawn="1"/>
        </p:nvSpPr>
        <p:spPr>
          <a:xfrm>
            <a:off x="107504" y="6309320"/>
            <a:ext cx="3886000" cy="369332"/>
          </a:xfrm>
          <a:prstGeom prst="rect">
            <a:avLst/>
          </a:prstGeom>
          <a:noFill/>
        </p:spPr>
        <p:txBody>
          <a:bodyPr wrap="none" rtlCol="0">
            <a:spAutoFit/>
          </a:bodyPr>
          <a:lstStyle/>
          <a:p>
            <a:r>
              <a:rPr lang="en-US" dirty="0" smtClean="0">
                <a:latin typeface="08서울남산체 EB" pitchFamily="18" charset="-127"/>
                <a:ea typeface="08서울남산체 EB" pitchFamily="18" charset="-127"/>
              </a:rPr>
              <a:t>Scriptures in New Living Translation</a:t>
            </a:r>
            <a:endParaRPr lang="en-US" dirty="0">
              <a:latin typeface="08서울남산체 EB" pitchFamily="18" charset="-127"/>
              <a:ea typeface="08서울남산체 EB" pitchFamily="18" charset="-127"/>
            </a:endParaRPr>
          </a:p>
        </p:txBody>
      </p:sp>
    </p:spTree>
  </p:cSld>
  <p:clrMap bg1="lt1" tx1="dk1" bg2="lt2" tx2="dk2" accent1="accent1" accent2="accent2" accent3="accent3" accent4="accent4" accent5="accent5" accent6="accent6" hlink="hlink" folHlink="folHlink"/>
  <p:sldLayoutIdLst>
    <p:sldLayoutId id="2147483715" r:id="rId1"/>
    <p:sldLayoutId id="214748371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3" descr="C:\Documents and Settings\Media-Recording-PC\Desktop\Stuff\LJLPC and To1Another Logo Combined (Clear).png"/>
          <p:cNvPicPr>
            <a:picLocks noChangeAspect="1" noChangeArrowheads="1"/>
          </p:cNvPicPr>
          <p:nvPr userDrawn="1"/>
        </p:nvPicPr>
        <p:blipFill>
          <a:blip r:embed="rId4" cstate="print"/>
          <a:srcRect/>
          <a:stretch>
            <a:fillRect/>
          </a:stretch>
        </p:blipFill>
        <p:spPr bwMode="auto">
          <a:xfrm>
            <a:off x="6156176" y="5805264"/>
            <a:ext cx="2613596" cy="852702"/>
          </a:xfrm>
          <a:prstGeom prst="rect">
            <a:avLst/>
          </a:prstGeom>
          <a:noFill/>
        </p:spPr>
      </p:pic>
    </p:spTree>
  </p:cSld>
  <p:clrMap bg1="lt1" tx1="dk1" bg2="lt2" tx2="dk2" accent1="accent1" accent2="accent2" accent3="accent3" accent4="accent4" accent5="accent5" accent6="accent6" hlink="hlink" folHlink="folHlink"/>
  <p:sldLayoutIdLst>
    <p:sldLayoutId id="214748371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Today’s Sermon</a:t>
            </a:r>
            <a:endParaRPr lang="en-US" dirty="0"/>
          </a:p>
        </p:txBody>
      </p:sp>
      <p:sp>
        <p:nvSpPr>
          <p:cNvPr id="3" name="Subtitle 2"/>
          <p:cNvSpPr>
            <a:spLocks noGrp="1"/>
          </p:cNvSpPr>
          <p:nvPr>
            <p:ph type="subTitle" idx="1"/>
          </p:nvPr>
        </p:nvSpPr>
        <p:spPr/>
        <p:txBody>
          <a:bodyPr>
            <a:noAutofit/>
          </a:bodyPr>
          <a:lstStyle/>
          <a:p>
            <a:r>
              <a:rPr lang="en-US" sz="6000" dirty="0" smtClean="0"/>
              <a:t>Right to Kingship for Believers</a:t>
            </a:r>
            <a:endParaRPr lang="en-US" sz="6000" dirty="0"/>
          </a:p>
        </p:txBody>
      </p:sp>
    </p:spTree>
    <p:extLst>
      <p:ext uri="{BB962C8B-B14F-4D97-AF65-F5344CB8AC3E}">
        <p14:creationId xmlns:p14="http://schemas.microsoft.com/office/powerpoint/2010/main" val="3158048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mtClean="0"/>
              <a:t>2. Proper Posture of the King</a:t>
            </a:r>
            <a:endParaRPr lang="en-US" dirty="0"/>
          </a:p>
        </p:txBody>
      </p:sp>
      <p:sp>
        <p:nvSpPr>
          <p:cNvPr id="3" name="Subtitle 2"/>
          <p:cNvSpPr>
            <a:spLocks noGrp="1"/>
          </p:cNvSpPr>
          <p:nvPr>
            <p:ph idx="1"/>
          </p:nvPr>
        </p:nvSpPr>
        <p:spPr/>
        <p:txBody>
          <a:bodyPr/>
          <a:lstStyle/>
          <a:p>
            <a:r>
              <a:rPr lang="en-US" dirty="0" smtClean="0"/>
              <a:t>Proverbs 3:6, 9-10</a:t>
            </a:r>
            <a:br>
              <a:rPr lang="en-US" dirty="0" smtClean="0"/>
            </a:br>
            <a:r>
              <a:rPr lang="en-US" dirty="0" smtClean="0"/>
              <a:t>6 Seek his will in all you do, and he will show you which path to take. 9 Honor the Lord with your wealth and with the best part of everything you produce. 10 Then he will fill your barns with grain, and your vats will overflow with good wine.</a:t>
            </a:r>
          </a:p>
        </p:txBody>
      </p:sp>
    </p:spTree>
    <p:extLst>
      <p:ext uri="{BB962C8B-B14F-4D97-AF65-F5344CB8AC3E}">
        <p14:creationId xmlns:p14="http://schemas.microsoft.com/office/powerpoint/2010/main" val="2630150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mtClean="0"/>
              <a:t>3. How a King Should Rule</a:t>
            </a:r>
            <a:endParaRPr lang="en-US" dirty="0"/>
          </a:p>
        </p:txBody>
      </p:sp>
      <p:sp>
        <p:nvSpPr>
          <p:cNvPr id="3" name="Subtitle 2"/>
          <p:cNvSpPr>
            <a:spLocks noGrp="1"/>
          </p:cNvSpPr>
          <p:nvPr>
            <p:ph idx="1"/>
          </p:nvPr>
        </p:nvSpPr>
        <p:spPr/>
        <p:txBody>
          <a:bodyPr/>
          <a:lstStyle/>
          <a:p>
            <a:r>
              <a:rPr lang="en-US" dirty="0" smtClean="0"/>
              <a:t>Matthew 6:33</a:t>
            </a:r>
            <a:br>
              <a:rPr lang="en-US" dirty="0" smtClean="0"/>
            </a:br>
            <a:r>
              <a:rPr lang="en-US" dirty="0" smtClean="0"/>
              <a:t>Seek the Kingdom of God above all else, and live righteously, and he will give you everything you need.</a:t>
            </a:r>
          </a:p>
        </p:txBody>
      </p:sp>
    </p:spTree>
    <p:extLst>
      <p:ext uri="{BB962C8B-B14F-4D97-AF65-F5344CB8AC3E}">
        <p14:creationId xmlns:p14="http://schemas.microsoft.com/office/powerpoint/2010/main" val="3896099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Galatians 1:10</a:t>
            </a:r>
            <a:br>
              <a:rPr lang="en-US" sz="4000" b="1" kern="1200" baseline="0" dirty="0" smtClean="0">
                <a:solidFill>
                  <a:srgbClr val="333399"/>
                </a:solidFill>
                <a:effectLst/>
                <a:latin typeface="08서울남산체 EB" pitchFamily="18" charset="-127"/>
                <a:ea typeface="08서울남산체 EB" pitchFamily="18" charset="-127"/>
                <a:cs typeface="+mn-cs"/>
              </a:rPr>
            </a:br>
            <a:r>
              <a:rPr lang="en-US" sz="4000" b="1" kern="1200" baseline="0" dirty="0" smtClean="0">
                <a:solidFill>
                  <a:srgbClr val="333399"/>
                </a:solidFill>
                <a:effectLst/>
                <a:latin typeface="08서울남산체 EB" pitchFamily="18" charset="-127"/>
                <a:ea typeface="08서울남산체 EB" pitchFamily="18" charset="-127"/>
                <a:cs typeface="+mn-cs"/>
              </a:rPr>
              <a:t>Obviously, I’m not trying to win the approval of people, but of God. If pleasing people were my goal, I would not be Christ’s servant.</a:t>
            </a:r>
          </a:p>
        </p:txBody>
      </p:sp>
    </p:spTree>
    <p:extLst>
      <p:ext uri="{BB962C8B-B14F-4D97-AF65-F5344CB8AC3E}">
        <p14:creationId xmlns:p14="http://schemas.microsoft.com/office/powerpoint/2010/main" val="3617424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Matthew 6:10</a:t>
            </a:r>
            <a:br>
              <a:rPr lang="en-US" sz="4000" b="1" kern="1200" baseline="0" dirty="0" smtClean="0">
                <a:solidFill>
                  <a:srgbClr val="333399"/>
                </a:solidFill>
                <a:effectLst/>
                <a:latin typeface="08서울남산체 EB" pitchFamily="18" charset="-127"/>
                <a:ea typeface="08서울남산체 EB" pitchFamily="18" charset="-127"/>
                <a:cs typeface="+mn-cs"/>
              </a:rPr>
            </a:br>
            <a:r>
              <a:rPr lang="en-US" sz="4000" b="1" kern="1200" baseline="0" dirty="0" smtClean="0">
                <a:solidFill>
                  <a:srgbClr val="333399"/>
                </a:solidFill>
                <a:effectLst/>
                <a:latin typeface="08서울남산체 EB" pitchFamily="18" charset="-127"/>
                <a:ea typeface="08서울남산체 EB" pitchFamily="18" charset="-127"/>
                <a:cs typeface="+mn-cs"/>
              </a:rPr>
              <a:t>May your Kingdom come soon. May your will be done on earth,  as it is in heaven.</a:t>
            </a:r>
          </a:p>
        </p:txBody>
      </p:sp>
    </p:spTree>
    <p:extLst>
      <p:ext uri="{BB962C8B-B14F-4D97-AF65-F5344CB8AC3E}">
        <p14:creationId xmlns:p14="http://schemas.microsoft.com/office/powerpoint/2010/main" val="988653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Luke 14:33</a:t>
            </a:r>
            <a:br>
              <a:rPr lang="en-US" sz="4000" b="1" kern="1200" baseline="0" dirty="0" smtClean="0">
                <a:solidFill>
                  <a:srgbClr val="333399"/>
                </a:solidFill>
                <a:effectLst/>
                <a:latin typeface="08서울남산체 EB" pitchFamily="18" charset="-127"/>
                <a:ea typeface="08서울남산체 EB" pitchFamily="18" charset="-127"/>
                <a:cs typeface="+mn-cs"/>
              </a:rPr>
            </a:br>
            <a:r>
              <a:rPr lang="en-US" sz="4000" b="1" kern="1200" baseline="0" dirty="0" smtClean="0">
                <a:solidFill>
                  <a:srgbClr val="333399"/>
                </a:solidFill>
                <a:effectLst/>
                <a:latin typeface="08서울남산체 EB" pitchFamily="18" charset="-127"/>
                <a:ea typeface="08서울남산체 EB" pitchFamily="18" charset="-127"/>
                <a:cs typeface="+mn-cs"/>
              </a:rPr>
              <a:t>So you cannot become my disciple without giving up everything you own.</a:t>
            </a:r>
            <a:endParaRPr lang="en-US" dirty="0"/>
          </a:p>
        </p:txBody>
      </p:sp>
    </p:spTree>
    <p:extLst>
      <p:ext uri="{BB962C8B-B14F-4D97-AF65-F5344CB8AC3E}">
        <p14:creationId xmlns:p14="http://schemas.microsoft.com/office/powerpoint/2010/main" val="606548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r>
              <a:rPr lang="en-US" dirty="0"/>
              <a:t>Luke </a:t>
            </a:r>
            <a:r>
              <a:rPr lang="en-US" dirty="0" smtClean="0"/>
              <a:t>22:29-30</a:t>
            </a:r>
            <a:br>
              <a:rPr lang="en-US" dirty="0" smtClean="0"/>
            </a:br>
            <a:r>
              <a:rPr lang="en-US" dirty="0" smtClean="0"/>
              <a:t>29 </a:t>
            </a:r>
            <a:r>
              <a:rPr lang="en-US" dirty="0"/>
              <a:t>And just as my Father has granted me a Kingdom, I now grant you the right 30 to eat and drink at my table in my Kingdom. And you will sit on thrones, judging the twelve tribes of Israel.</a:t>
            </a:r>
            <a:endParaRPr lang="en-US" dirty="0"/>
          </a:p>
        </p:txBody>
      </p:sp>
    </p:spTree>
    <p:extLst>
      <p:ext uri="{BB962C8B-B14F-4D97-AF65-F5344CB8AC3E}">
        <p14:creationId xmlns:p14="http://schemas.microsoft.com/office/powerpoint/2010/main" val="413627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1. Right to kingship for believers</a:t>
            </a:r>
            <a:endParaRPr lang="en-US" dirty="0"/>
          </a:p>
        </p:txBody>
      </p:sp>
      <p:sp>
        <p:nvSpPr>
          <p:cNvPr id="5" name="Content Placeholder 4"/>
          <p:cNvSpPr>
            <a:spLocks noGrp="1"/>
          </p:cNvSpPr>
          <p:nvPr>
            <p:ph idx="1"/>
          </p:nvPr>
        </p:nvSpPr>
        <p:spPr/>
        <p:txBody>
          <a:bodyPr/>
          <a:lstStyle/>
          <a:p>
            <a:r>
              <a:rPr lang="en-US" dirty="0" smtClean="0"/>
              <a:t>Luke 22:29-30</a:t>
            </a:r>
            <a:br>
              <a:rPr lang="en-US" dirty="0" smtClean="0"/>
            </a:br>
            <a:r>
              <a:rPr lang="en-US" dirty="0" smtClean="0"/>
              <a:t>29 </a:t>
            </a:r>
            <a:r>
              <a:rPr lang="en-US" dirty="0"/>
              <a:t>And just as my Father has granted me a Kingdom, I now grant you the right 30 to eat and drink at my table in my Kingdom. And you will sit on thrones, judging the twelve tribes of Israel</a:t>
            </a:r>
            <a:r>
              <a:rPr lang="en-US" dirty="0" smtClean="0"/>
              <a:t>.</a:t>
            </a:r>
          </a:p>
        </p:txBody>
      </p:sp>
    </p:spTree>
    <p:extLst>
      <p:ext uri="{BB962C8B-B14F-4D97-AF65-F5344CB8AC3E}">
        <p14:creationId xmlns:p14="http://schemas.microsoft.com/office/powerpoint/2010/main" val="726511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Ephesians 6:12</a:t>
            </a:r>
            <a:br>
              <a:rPr lang="en-US" sz="4000" b="1" kern="1200" baseline="0" dirty="0" smtClean="0">
                <a:solidFill>
                  <a:srgbClr val="333399"/>
                </a:solidFill>
                <a:effectLst/>
                <a:latin typeface="08서울남산체 EB" pitchFamily="18" charset="-127"/>
                <a:ea typeface="08서울남산체 EB" pitchFamily="18" charset="-127"/>
                <a:cs typeface="+mn-cs"/>
              </a:rPr>
            </a:br>
            <a:r>
              <a:rPr lang="en-US" sz="4000" b="1" kern="1200" baseline="0" dirty="0" smtClean="0">
                <a:solidFill>
                  <a:srgbClr val="333399"/>
                </a:solidFill>
                <a:effectLst/>
                <a:latin typeface="08서울남산체 EB" pitchFamily="18" charset="-127"/>
                <a:ea typeface="08서울남산체 EB" pitchFamily="18" charset="-127"/>
                <a:cs typeface="+mn-cs"/>
              </a:rPr>
              <a:t>For we are not fighting against flesh-and-blood enemies, but against evil rulers and authorities of the unseen world, against mighty powers in this dark world, and against evil spirits in the heavenly places.</a:t>
            </a:r>
          </a:p>
        </p:txBody>
      </p:sp>
    </p:spTree>
    <p:extLst>
      <p:ext uri="{BB962C8B-B14F-4D97-AF65-F5344CB8AC3E}">
        <p14:creationId xmlns:p14="http://schemas.microsoft.com/office/powerpoint/2010/main" val="1017503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lnSpcReduction="10000"/>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Matthew 5:39-45</a:t>
            </a:r>
            <a:br>
              <a:rPr lang="en-US" sz="4000" b="1" kern="1200" baseline="0" dirty="0" smtClean="0">
                <a:solidFill>
                  <a:srgbClr val="333399"/>
                </a:solidFill>
                <a:effectLst/>
                <a:latin typeface="08서울남산체 EB" pitchFamily="18" charset="-127"/>
                <a:ea typeface="08서울남산체 EB" pitchFamily="18" charset="-127"/>
                <a:cs typeface="+mn-cs"/>
              </a:rPr>
            </a:br>
            <a:r>
              <a:rPr lang="en-US" sz="4000" b="1" kern="1200" baseline="0" dirty="0" smtClean="0">
                <a:solidFill>
                  <a:srgbClr val="333399"/>
                </a:solidFill>
                <a:effectLst/>
                <a:latin typeface="08서울남산체 EB" pitchFamily="18" charset="-127"/>
                <a:ea typeface="08서울남산체 EB" pitchFamily="18" charset="-127"/>
                <a:cs typeface="+mn-cs"/>
              </a:rPr>
              <a:t>39 But I say, do not resist an evil person! If someone slaps you on the right cheek, offer the other cheek also. 40 If you are sued in court and your shirt is taken from you, give your coat, too. 41 If a soldier demands that you carry his gear for a mile, carry it two miles. </a:t>
            </a:r>
          </a:p>
        </p:txBody>
      </p:sp>
    </p:spTree>
    <p:extLst>
      <p:ext uri="{BB962C8B-B14F-4D97-AF65-F5344CB8AC3E}">
        <p14:creationId xmlns:p14="http://schemas.microsoft.com/office/powerpoint/2010/main" val="70482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Matthew 5:39-45</a:t>
            </a:r>
            <a:r>
              <a:rPr lang="en-US" dirty="0"/>
              <a:t/>
            </a:r>
            <a:br>
              <a:rPr lang="en-US" dirty="0"/>
            </a:br>
            <a:r>
              <a:rPr lang="en-US" dirty="0"/>
              <a:t>42 Give to those who ask, and don’t turn away from those who want to borrow. 43 “You have heard the law that says, ‘Love your neighbor’ and hate your enemy. 44 But I say, love your enemies! Pray for those who persecute you</a:t>
            </a:r>
            <a:r>
              <a:rPr lang="en-US" dirty="0" smtClean="0"/>
              <a:t>!</a:t>
            </a:r>
            <a:endParaRPr lang="en-US" dirty="0"/>
          </a:p>
        </p:txBody>
      </p:sp>
    </p:spTree>
    <p:extLst>
      <p:ext uri="{BB962C8B-B14F-4D97-AF65-F5344CB8AC3E}">
        <p14:creationId xmlns:p14="http://schemas.microsoft.com/office/powerpoint/2010/main" val="1117385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Matthew 5:39-45</a:t>
            </a:r>
            <a:r>
              <a:rPr lang="en-US" dirty="0"/>
              <a:t/>
            </a:r>
            <a:br>
              <a:rPr lang="en-US" dirty="0"/>
            </a:br>
            <a:r>
              <a:rPr lang="en-US" dirty="0"/>
              <a:t>45 In that way, you will be acting as true children of your Father in heaven. For he gives his sunlight to both the evil and the good, and he sends rain on the just and the unjust alike.</a:t>
            </a:r>
          </a:p>
        </p:txBody>
      </p:sp>
    </p:spTree>
    <p:extLst>
      <p:ext uri="{BB962C8B-B14F-4D97-AF65-F5344CB8AC3E}">
        <p14:creationId xmlns:p14="http://schemas.microsoft.com/office/powerpoint/2010/main" val="3655157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Matthew 5:5</a:t>
            </a:r>
            <a:br>
              <a:rPr lang="en-US" sz="4000" b="1" kern="1200" baseline="0" dirty="0" smtClean="0">
                <a:solidFill>
                  <a:srgbClr val="333399"/>
                </a:solidFill>
                <a:effectLst/>
                <a:latin typeface="08서울남산체 EB" pitchFamily="18" charset="-127"/>
                <a:ea typeface="08서울남산체 EB" pitchFamily="18" charset="-127"/>
                <a:cs typeface="+mn-cs"/>
              </a:rPr>
            </a:br>
            <a:r>
              <a:rPr lang="en-US" sz="4000" b="1" kern="1200" baseline="0" dirty="0" smtClean="0">
                <a:solidFill>
                  <a:srgbClr val="333399"/>
                </a:solidFill>
                <a:effectLst/>
                <a:latin typeface="08서울남산체 EB" pitchFamily="18" charset="-127"/>
                <a:ea typeface="08서울남산체 EB" pitchFamily="18" charset="-127"/>
                <a:cs typeface="+mn-cs"/>
              </a:rPr>
              <a:t>God blesses those who are humble, for they will inherit the whole earth.</a:t>
            </a:r>
          </a:p>
        </p:txBody>
      </p:sp>
    </p:spTree>
    <p:extLst>
      <p:ext uri="{BB962C8B-B14F-4D97-AF65-F5344CB8AC3E}">
        <p14:creationId xmlns:p14="http://schemas.microsoft.com/office/powerpoint/2010/main" val="4061300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sz="4000" b="1" kern="1200" baseline="0" dirty="0" smtClean="0">
                <a:solidFill>
                  <a:srgbClr val="333399"/>
                </a:solidFill>
                <a:effectLst/>
                <a:latin typeface="08서울남산체 EB" pitchFamily="18" charset="-127"/>
                <a:ea typeface="08서울남산체 EB" pitchFamily="18" charset="-127"/>
                <a:cs typeface="+mn-cs"/>
              </a:rPr>
              <a:t>Galatians 6:8</a:t>
            </a:r>
            <a:br>
              <a:rPr lang="en-US" sz="4000" b="1" kern="1200" baseline="0" dirty="0" smtClean="0">
                <a:solidFill>
                  <a:srgbClr val="333399"/>
                </a:solidFill>
                <a:effectLst/>
                <a:latin typeface="08서울남산체 EB" pitchFamily="18" charset="-127"/>
                <a:ea typeface="08서울남산체 EB" pitchFamily="18" charset="-127"/>
                <a:cs typeface="+mn-cs"/>
              </a:rPr>
            </a:br>
            <a:r>
              <a:rPr lang="en-US" sz="4000" b="1" kern="1200" baseline="0" dirty="0" smtClean="0">
                <a:solidFill>
                  <a:srgbClr val="333399"/>
                </a:solidFill>
                <a:effectLst/>
                <a:latin typeface="08서울남산체 EB" pitchFamily="18" charset="-127"/>
                <a:ea typeface="08서울남산체 EB" pitchFamily="18" charset="-127"/>
                <a:cs typeface="+mn-cs"/>
              </a:rPr>
              <a:t>Those who live only to satisfy their own sinful nature will harvest decay and death from that sinful nature. But those who live to please the Spirit will harvest everlasting life from the Spirit.</a:t>
            </a:r>
          </a:p>
        </p:txBody>
      </p:sp>
    </p:spTree>
    <p:extLst>
      <p:ext uri="{BB962C8B-B14F-4D97-AF65-F5344CB8AC3E}">
        <p14:creationId xmlns:p14="http://schemas.microsoft.com/office/powerpoint/2010/main" val="771094847"/>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9884</TotalTime>
  <Words>56</Words>
  <Application>Microsoft Office PowerPoint</Application>
  <PresentationFormat>On-screen Show (4:3)</PresentationFormat>
  <Paragraphs>18</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4_Custom Design</vt:lpstr>
      <vt:lpstr>5_Custom Design</vt:lpstr>
      <vt:lpstr>Today’s Sermon</vt:lpstr>
      <vt:lpstr>PowerPoint Presentation</vt:lpstr>
      <vt:lpstr>1. Right to kingship for believers</vt:lpstr>
      <vt:lpstr>PowerPoint Presentation</vt:lpstr>
      <vt:lpstr>PowerPoint Presentation</vt:lpstr>
      <vt:lpstr>PowerPoint Presentation</vt:lpstr>
      <vt:lpstr>PowerPoint Presentation</vt:lpstr>
      <vt:lpstr>PowerPoint Presentation</vt:lpstr>
      <vt:lpstr>PowerPoint Presentation</vt:lpstr>
      <vt:lpstr>2. Proper Posture of the King</vt:lpstr>
      <vt:lpstr>3. How a King Should Rule</vt:lpstr>
      <vt:lpstr>PowerPoint Presentation</vt:lpstr>
      <vt:lpstr>PowerPoint Presentation</vt:lpstr>
      <vt:lpstr>PowerPoint Presentation</vt:lpstr>
    </vt:vector>
  </TitlesOfParts>
  <Company>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Lord Jesus Loves Presbyterian Church</cp:lastModifiedBy>
  <cp:revision>790</cp:revision>
  <dcterms:created xsi:type="dcterms:W3CDTF">2008-09-16T01:03:40Z</dcterms:created>
  <dcterms:modified xsi:type="dcterms:W3CDTF">2013-02-24T14:20:31Z</dcterms:modified>
</cp:coreProperties>
</file>